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4" r:id="rId2"/>
    <p:sldId id="257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35562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dirty="0">
                <a:solidFill>
                  <a:srgbClr val="FF0000"/>
                </a:solidFill>
              </a:rPr>
              <a:t># </a:t>
            </a:r>
            <a:r>
              <a:rPr lang="es-ES_tradnl" altLang="en-US" dirty="0" smtClean="0">
                <a:solidFill>
                  <a:srgbClr val="FF0000"/>
                </a:solidFill>
              </a:rPr>
              <a:t>24: </a:t>
            </a:r>
            <a:r>
              <a:rPr lang="es-ES_tradnl" altLang="en-US" dirty="0"/>
              <a:t>¿Lees mucho?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484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/>
              <a:t>10% of </a:t>
            </a:r>
            <a:r>
              <a:rPr lang="es-ES_tradnl" altLang="en-US" sz="2800" dirty="0" err="1"/>
              <a:t>all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To </a:t>
            </a:r>
            <a:r>
              <a:rPr lang="es-ES_tradnl" altLang="en-US" sz="2800" dirty="0" err="1"/>
              <a:t>conjugate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1) </a:t>
            </a:r>
            <a:r>
              <a:rPr lang="es-ES_tradnl" altLang="en-US" sz="2800" dirty="0" err="1"/>
              <a:t>Remove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0000FF"/>
                </a:solidFill>
              </a:rPr>
              <a:t>-ER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 dirty="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                </a:t>
            </a:r>
            <a:r>
              <a:rPr lang="es-ES_tradnl" altLang="en-US" sz="2800" b="1" dirty="0">
                <a:solidFill>
                  <a:srgbClr val="0000FF"/>
                </a:solidFill>
              </a:rPr>
              <a:t>Comer			</a:t>
            </a:r>
            <a:r>
              <a:rPr lang="es-ES_tradnl" altLang="en-US" sz="2800" b="1" dirty="0">
                <a:solidFill>
                  <a:srgbClr val="33CC33"/>
                </a:solidFill>
              </a:rPr>
              <a:t>Vivir</a:t>
            </a:r>
            <a:endParaRPr lang="es-ES_tradnl" alt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2) </a:t>
            </a:r>
            <a:r>
              <a:rPr lang="es-ES_tradnl" altLang="en-US" sz="2800" dirty="0" err="1"/>
              <a:t>Replace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following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way</a:t>
            </a:r>
            <a:r>
              <a:rPr lang="es-ES_tradnl" altLang="en-US" sz="2800" dirty="0"/>
              <a:t>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**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both</a:t>
            </a:r>
            <a:r>
              <a:rPr lang="es-ES_tradnl" altLang="en-US" sz="2800" b="1" dirty="0">
                <a:solidFill>
                  <a:srgbClr val="CC0099"/>
                </a:solidFill>
              </a:rPr>
              <a:t> are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the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same</a:t>
            </a:r>
            <a:r>
              <a:rPr lang="es-ES_tradnl" altLang="en-US" sz="2800" b="1" dirty="0">
                <a:solidFill>
                  <a:srgbClr val="CC0099"/>
                </a:solidFill>
              </a:rPr>
              <a:t>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7338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148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362200" y="45720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638800" y="3733800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150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48087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29087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667000" y="2590800"/>
            <a:ext cx="457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        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410200" y="2514600"/>
            <a:ext cx="457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       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2766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276600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3333CC"/>
                </a:solidFill>
              </a:rPr>
              <a:t>-ER </a:t>
            </a:r>
            <a:r>
              <a:rPr lang="es-ES_tradnl" altLang="en-US" sz="2800" b="1" dirty="0">
                <a:solidFill>
                  <a:srgbClr val="CC0099"/>
                </a:solidFill>
              </a:rPr>
              <a:t>/ </a:t>
            </a:r>
            <a:r>
              <a:rPr lang="es-ES_tradnl" altLang="en-US" sz="2800" b="1" dirty="0">
                <a:solidFill>
                  <a:srgbClr val="33CC33"/>
                </a:solidFill>
              </a:rPr>
              <a:t>-IR</a:t>
            </a:r>
            <a:endParaRPr lang="es-ES_tradnl" altLang="en-US" sz="28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609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292598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Complete the handout </a:t>
            </a:r>
            <a:r>
              <a:rPr lang="en-US" altLang="en-US" sz="2800" dirty="0" smtClean="0"/>
              <a:t>GRAMATICA: PRESENTE DE LOS VERBOS -ER Y -</a:t>
            </a:r>
            <a:r>
              <a:rPr lang="en-US" altLang="en-US" sz="2800" dirty="0" smtClean="0"/>
              <a:t>IR</a:t>
            </a:r>
            <a:endParaRPr lang="en-US" altLang="en-US" sz="2800" dirty="0"/>
          </a:p>
          <a:p>
            <a:pPr marL="457200" lvl="1" indent="0">
              <a:buNone/>
            </a:pPr>
            <a:endParaRPr lang="en-US" altLang="en-US" sz="2400" dirty="0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6858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4863</TotalTime>
  <Words>173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701 La fecha es el 20 de noviembre del 2014</vt:lpstr>
      <vt:lpstr>El Presente de los verbos –ER, -IR</vt:lpstr>
      <vt:lpstr>Verbo irregular VER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29</cp:revision>
  <cp:lastPrinted>2014-11-18T15:59:55Z</cp:lastPrinted>
  <dcterms:created xsi:type="dcterms:W3CDTF">2011-03-10T02:59:13Z</dcterms:created>
  <dcterms:modified xsi:type="dcterms:W3CDTF">2014-11-21T19:55:23Z</dcterms:modified>
</cp:coreProperties>
</file>